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62" r:id="rId4"/>
    <p:sldId id="263" r:id="rId5"/>
    <p:sldId id="264" r:id="rId6"/>
    <p:sldId id="277" r:id="rId7"/>
    <p:sldId id="281" r:id="rId8"/>
    <p:sldId id="278" r:id="rId9"/>
    <p:sldId id="279" r:id="rId10"/>
    <p:sldId id="282" r:id="rId11"/>
    <p:sldId id="267" r:id="rId12"/>
    <p:sldId id="268" r:id="rId13"/>
    <p:sldId id="269" r:id="rId14"/>
    <p:sldId id="271" r:id="rId15"/>
    <p:sldId id="272" r:id="rId16"/>
    <p:sldId id="283" r:id="rId17"/>
    <p:sldId id="275" r:id="rId18"/>
    <p:sldId id="276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1" autoAdjust="0"/>
    <p:restoredTop sz="94660"/>
  </p:normalViewPr>
  <p:slideViewPr>
    <p:cSldViewPr>
      <p:cViewPr>
        <p:scale>
          <a:sx n="71" d="100"/>
          <a:sy n="71" d="100"/>
        </p:scale>
        <p:origin x="-112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8CE80-5DDB-4859-ADE6-E43944468BBA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77EA4-C38A-4AE3-94CC-449CAB1B60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77EA4-C38A-4AE3-94CC-449CAB1B601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429000"/>
            <a:ext cx="8153400" cy="1600200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500" b="1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0540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83680"/>
            <a:ext cx="2133600" cy="274320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  <a:prstGeom prst="rect">
            <a:avLst/>
          </a:prstGeom>
        </p:spPr>
        <p:txBody>
          <a:bodyPr/>
          <a:lstStyle/>
          <a:p>
            <a:fld id="{3B87A16B-D782-4963-A48C-48CFB2027A49}" type="datetimeFigureOut">
              <a:rPr lang="en-US" smtClean="0"/>
              <a:pPr/>
              <a:t>4/27/2009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flickr.com/photos/mlbnuts/3348477647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F21EFE3-BDB8-492A-9469-5FAB571B6B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70C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 userDrawn="1"/>
        </p:nvSpPr>
        <p:spPr bwMode="invGray">
          <a:xfrm>
            <a:off x="0" y="510540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3" name="Picture 6" descr="mlb_logo by MLBnuts">
            <a:hlinkClick r:id="rId13" tooltip="mlb_logo by MLBnuts"/>
          </p:cNvPr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467600" y="5772150"/>
            <a:ext cx="1524000" cy="8572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4" name="Rectangle 13"/>
          <p:cNvSpPr/>
          <p:nvPr userDrawn="1"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8153400" cy="1470025"/>
          </a:xfrm>
        </p:spPr>
        <p:txBody>
          <a:bodyPr/>
          <a:lstStyle/>
          <a:p>
            <a:r>
              <a:rPr lang="en-US" dirty="0" smtClean="0"/>
              <a:t>Take Me Out to the Ballgame!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52600"/>
            <a:ext cx="2133600" cy="2362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Presented By: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Jillian Barocas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Irene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Ferrero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Maggie Hsieh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Lester Lie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Katrina Morales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ArunaYadlapalli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752600"/>
            <a:ext cx="27813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Western Room Rates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6250" t="25000" r="10156" b="33333"/>
          <a:stretch>
            <a:fillRect/>
          </a:stretch>
        </p:blipFill>
        <p:spPr bwMode="auto">
          <a:xfrm>
            <a:off x="457200" y="1524000"/>
            <a:ext cx="815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600200"/>
            <a:ext cx="425628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Train Prices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26042" r="35938" b="35417"/>
          <a:stretch>
            <a:fillRect/>
          </a:stretch>
        </p:blipFill>
        <p:spPr bwMode="auto">
          <a:xfrm>
            <a:off x="1371600" y="1828800"/>
            <a:ext cx="6248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26136"/>
            <a:ext cx="2228850" cy="142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Costs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52400"/>
            <a:ext cx="1981200" cy="140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344" t="26042" r="50781" b="12500"/>
          <a:stretch>
            <a:fillRect/>
          </a:stretch>
        </p:blipFill>
        <p:spPr bwMode="auto">
          <a:xfrm>
            <a:off x="1295400" y="1143000"/>
            <a:ext cx="5410200" cy="532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Step #1: Traveling Salesperson Model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12954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Decided the trip would start and end in NYC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 l="2344" t="23958" r="50000" b="27083"/>
          <a:stretch>
            <a:fillRect/>
          </a:stretch>
        </p:blipFill>
        <p:spPr bwMode="auto">
          <a:xfrm>
            <a:off x="533400" y="1295400"/>
            <a:ext cx="4648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1336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We placed a constraint on the # of visits through each sub-loop</a:t>
            </a:r>
            <a:endParaRPr lang="en-US" i="1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/>
          <a:srcRect l="42188" t="65625" r="3125" b="18750"/>
          <a:stretch>
            <a:fillRect/>
          </a:stretch>
        </p:blipFill>
        <p:spPr bwMode="auto">
          <a:xfrm>
            <a:off x="1676400" y="2286000"/>
            <a:ext cx="533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7924800" cy="1252728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Attempt #2: TSP + Minimize Time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l="2344" t="25000" r="41406" b="52083"/>
          <a:stretch>
            <a:fillRect/>
          </a:stretch>
        </p:blipFill>
        <p:spPr bwMode="auto">
          <a:xfrm>
            <a:off x="381000" y="1295400"/>
            <a:ext cx="548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l="2357" t="57292" r="8594" b="10417"/>
          <a:stretch>
            <a:fillRect/>
          </a:stretch>
        </p:blipFill>
        <p:spPr bwMode="auto">
          <a:xfrm>
            <a:off x="381000" y="3200400"/>
            <a:ext cx="8534400" cy="232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19800" y="12954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assumed that our clients could only travel on Wednesdays or Saturdays and that they would stay in those cities for at least 3 days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3048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Data - Events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5469" t="26042" r="2344" b="18750"/>
          <a:stretch>
            <a:fillRect/>
          </a:stretch>
        </p:blipFill>
        <p:spPr bwMode="auto">
          <a:xfrm>
            <a:off x="457200" y="1188203"/>
            <a:ext cx="8382000" cy="376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bg1"/>
                </a:solidFill>
              </a:rPr>
              <a:t>Events we have to attend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/>
          <a:srcRect l="2368" t="33333" r="24219" b="26042"/>
          <a:stretch>
            <a:fillRect/>
          </a:stretch>
        </p:blipFill>
        <p:spPr bwMode="auto">
          <a:xfrm>
            <a:off x="1143000" y="1752600"/>
            <a:ext cx="708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152400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i="1" dirty="0" smtClean="0"/>
              <a:t>First game starts in Los Angeles not NYC</a:t>
            </a:r>
            <a:endParaRPr lang="en-US" sz="3600" i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3303896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289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>
            <a:off x="3810000" y="2743200"/>
            <a:ext cx="762000" cy="685800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Decision Variables – Route and Time Spent in Each City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1563" t="26042" r="781" b="16667"/>
          <a:stretch>
            <a:fillRect/>
          </a:stretch>
        </p:blipFill>
        <p:spPr bwMode="auto">
          <a:xfrm>
            <a:off x="152400" y="1639824"/>
            <a:ext cx="8915400" cy="392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5486400" y="4419600"/>
            <a:ext cx="685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Objective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48768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Provide baseball fans with the ability to travel to 12 cities during the summer to see Major League Baseball games. </a:t>
            </a:r>
            <a:endParaRPr 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76400"/>
            <a:ext cx="38385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04800" y="522605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Los Angeles • Atlanta •  Washington, DC •  Kansas City • Houston • New Orleans • Chicago • San Diego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Boston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New York 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•Miami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San Francisco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Penalties included to ensure seeing games in these cities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 l="781" t="45833" r="58594" b="36459"/>
          <a:stretch>
            <a:fillRect/>
          </a:stretch>
        </p:blipFill>
        <p:spPr bwMode="auto">
          <a:xfrm>
            <a:off x="2438400" y="2362200"/>
            <a:ext cx="396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make the model, we had to relax the Wed / Saturday assumption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 t="26042" r="47657" b="35961"/>
          <a:stretch>
            <a:fillRect/>
          </a:stretch>
        </p:blipFill>
        <p:spPr bwMode="auto">
          <a:xfrm>
            <a:off x="762000" y="1600200"/>
            <a:ext cx="7010399" cy="3816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Constraint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Trip must be within 7/1/09 – 9/30/09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 t="57292" r="52344" b="31250"/>
          <a:stretch>
            <a:fillRect/>
          </a:stretch>
        </p:blipFill>
        <p:spPr bwMode="auto">
          <a:xfrm>
            <a:off x="381000" y="2667000"/>
            <a:ext cx="845127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Auxillary</a:t>
            </a:r>
            <a:r>
              <a:rPr lang="en-US" dirty="0" smtClean="0">
                <a:solidFill>
                  <a:schemeClr val="bg1"/>
                </a:solidFill>
              </a:rPr>
              <a:t> Decision variables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l="1563" t="28125" r="6250" b="35417"/>
          <a:stretch>
            <a:fillRect/>
          </a:stretch>
        </p:blipFill>
        <p:spPr bwMode="auto">
          <a:xfrm>
            <a:off x="76200" y="1752600"/>
            <a:ext cx="899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Objective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Minimize Penalty Cost of Trip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563" t="25000" r="6250" b="10417"/>
          <a:stretch>
            <a:fillRect/>
          </a:stretch>
        </p:blipFill>
        <p:spPr bwMode="auto">
          <a:xfrm>
            <a:off x="76200" y="1371600"/>
            <a:ext cx="8991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4267200"/>
            <a:ext cx="4191000" cy="1524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1300" dirty="0" smtClean="0"/>
              <a:t>Minimize duration of the trip</a:t>
            </a:r>
          </a:p>
          <a:p>
            <a:r>
              <a:rPr lang="en-US" sz="1300" dirty="0" smtClean="0"/>
              <a:t>Minimize cost of the trip</a:t>
            </a:r>
          </a:p>
          <a:p>
            <a:pPr>
              <a:buNone/>
            </a:pPr>
            <a:r>
              <a:rPr lang="en-US" sz="1300" dirty="0" smtClean="0"/>
              <a:t>Loose Constraints:</a:t>
            </a:r>
          </a:p>
          <a:p>
            <a:r>
              <a:rPr lang="en-US" sz="1300" dirty="0" smtClean="0"/>
              <a:t>Add penalties if not traveling on Wed or Sat, </a:t>
            </a:r>
          </a:p>
          <a:p>
            <a:r>
              <a:rPr lang="en-US" sz="1300" dirty="0" smtClean="0"/>
              <a:t>Add penalties if not attending baseball events, </a:t>
            </a:r>
          </a:p>
          <a:p>
            <a:r>
              <a:rPr lang="en-US" sz="1300" dirty="0" smtClean="0"/>
              <a:t>Add Penalties if not attending critical baseball events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Trip Results</a:t>
            </a:r>
            <a:endParaRPr lang="en-US" sz="3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143000"/>
            <a:ext cx="7315200" cy="3505200"/>
          </a:xfrm>
          <a:prstGeom prst="rect">
            <a:avLst/>
          </a:prstGeom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04800" y="495300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Los Angeles • Atlanta •  Washington, DC •  Kansas City • Houston • New Orleans • Chicago • San Diego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Boston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New York 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•Miami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San Francisco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Trip Results</a:t>
            </a:r>
            <a:endParaRPr lang="en-US" sz="3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usa-conic-12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143000"/>
            <a:ext cx="6129338" cy="3758476"/>
          </a:xfrm>
          <a:prstGeom prst="rect">
            <a:avLst/>
          </a:prstGeom>
        </p:spPr>
      </p:pic>
      <p:pic>
        <p:nvPicPr>
          <p:cNvPr id="6" name="Picture 6" descr="usa-conic-125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143000"/>
            <a:ext cx="6129338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267200"/>
            <a:ext cx="6096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04800" y="4953000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Los Angeles • Atlanta •  Washington, DC •  Kansas City • Houston • New Orleans • Chicago • San Diego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Boston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New York 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•Miami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• San Francisco</a:t>
            </a: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Assumptions and Constraints: </a:t>
            </a:r>
            <a:b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Mode of Transportation</a:t>
            </a:r>
            <a:endParaRPr lang="en-US" sz="3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Travel can be by car, plane or train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 cost of transportation between cities should be minimized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Source of costs and factors included in calculations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Assumptions and Constraints: </a:t>
            </a:r>
            <a:b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Time Spent in each City</a:t>
            </a:r>
            <a:endParaRPr lang="en-US" sz="3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Minimize time spent in each city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Travel days constrained to Monday and Wednesdays 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Assumptions and Constraints: </a:t>
            </a:r>
            <a:b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Ballparks Visited</a:t>
            </a:r>
            <a:endParaRPr lang="en-US" sz="3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25609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Required to view ballgame in each city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Constrained by MLB schedule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Overview-Inputs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098" y="1219721"/>
            <a:ext cx="6893702" cy="380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– Airfare and Travel Duration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6250" t="37500" r="3906" b="23958"/>
          <a:stretch>
            <a:fillRect/>
          </a:stretch>
        </p:blipFill>
        <p:spPr bwMode="auto">
          <a:xfrm>
            <a:off x="228600" y="1676400"/>
            <a:ext cx="8763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6200" y="152400"/>
            <a:ext cx="8991600" cy="6553200"/>
          </a:xfrm>
          <a:prstGeom prst="rect">
            <a:avLst/>
          </a:prstGeom>
          <a:noFill/>
          <a:ln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Data – Airfares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6250" t="25000" r="4688" b="38542"/>
          <a:stretch>
            <a:fillRect/>
          </a:stretch>
        </p:blipFill>
        <p:spPr bwMode="auto">
          <a:xfrm>
            <a:off x="228600" y="1828800"/>
            <a:ext cx="8686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Flight Time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7031" t="25000" r="3906" b="38542"/>
          <a:stretch>
            <a:fillRect/>
          </a:stretch>
        </p:blipFill>
        <p:spPr bwMode="auto">
          <a:xfrm>
            <a:off x="304800" y="1752600"/>
            <a:ext cx="8686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Words>368</Words>
  <Application>Microsoft Office PowerPoint</Application>
  <PresentationFormat>On-screen Show (4:3)</PresentationFormat>
  <Paragraphs>71</Paragraphs>
  <Slides>26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Module</vt:lpstr>
      <vt:lpstr>Take Me Out to the Ballgame!</vt:lpstr>
      <vt:lpstr>Objective</vt:lpstr>
      <vt:lpstr>Assumptions and Constraints:  Mode of Transportation</vt:lpstr>
      <vt:lpstr>Assumptions and Constraints:  Time Spent in each City</vt:lpstr>
      <vt:lpstr>Assumptions and Constraints:  Ballparks Visited</vt:lpstr>
      <vt:lpstr>Overview-Inputs </vt:lpstr>
      <vt:lpstr>Data – Airfare and Travel Duration</vt:lpstr>
      <vt:lpstr>Data – Airfares</vt:lpstr>
      <vt:lpstr>Flight Time</vt:lpstr>
      <vt:lpstr>Best Western Room Rates</vt:lpstr>
      <vt:lpstr>Train Prices </vt:lpstr>
      <vt:lpstr>Driving Costs</vt:lpstr>
      <vt:lpstr>Step #1: Traveling Salesperson Model</vt:lpstr>
      <vt:lpstr>We placed a constraint on the # of visits through each sub-loop</vt:lpstr>
      <vt:lpstr>Attempt #2: TSP + Minimize Time</vt:lpstr>
      <vt:lpstr>Data - Events</vt:lpstr>
      <vt:lpstr>Events we have to attend</vt:lpstr>
      <vt:lpstr>First game starts in Los Angeles not NYC</vt:lpstr>
      <vt:lpstr>Decision Variables – Route and Time Spent in Each City</vt:lpstr>
      <vt:lpstr>Penalties included to ensure seeing games in these cities</vt:lpstr>
      <vt:lpstr>To make the model, we had to relax the Wed / Saturday assumption</vt:lpstr>
      <vt:lpstr>Constraint  Trip must be within 7/1/09 – 9/30/09 </vt:lpstr>
      <vt:lpstr>Auxillary Decision variables </vt:lpstr>
      <vt:lpstr>Objective Minimize Penalty Cost of Trip</vt:lpstr>
      <vt:lpstr>Trip Results</vt:lpstr>
      <vt:lpstr>Trip Results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TSP with a Twist</dc:title>
  <dc:creator>Venu</dc:creator>
  <cp:lastModifiedBy>Jill</cp:lastModifiedBy>
  <cp:revision>95</cp:revision>
  <dcterms:created xsi:type="dcterms:W3CDTF">2009-04-25T18:10:08Z</dcterms:created>
  <dcterms:modified xsi:type="dcterms:W3CDTF">2009-04-27T12:54:29Z</dcterms:modified>
</cp:coreProperties>
</file>